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91689F-3B84-704A-B3A5-77F0F6F5EB29}" v="6" dt="2025-04-28T20:21:46.8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36" autoAdjust="0"/>
    <p:restoredTop sz="94660"/>
  </p:normalViewPr>
  <p:slideViewPr>
    <p:cSldViewPr snapToGrid="0">
      <p:cViewPr varScale="1">
        <p:scale>
          <a:sx n="86" d="100"/>
          <a:sy n="86" d="100"/>
        </p:scale>
        <p:origin x="248" y="10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ather Onorati" userId="c3e3d5e8-6b75-4d02-a182-b1151d42419b" providerId="ADAL" clId="{5891689F-3B84-704A-B3A5-77F0F6F5EB29}"/>
    <pc:docChg chg="undo custSel modSld">
      <pc:chgData name="Heather Onorati" userId="c3e3d5e8-6b75-4d02-a182-b1151d42419b" providerId="ADAL" clId="{5891689F-3B84-704A-B3A5-77F0F6F5EB29}" dt="2025-04-29T18:28:45.213" v="372" actId="20577"/>
      <pc:docMkLst>
        <pc:docMk/>
      </pc:docMkLst>
      <pc:sldChg chg="addSp delSp modSp mod setBg">
        <pc:chgData name="Heather Onorati" userId="c3e3d5e8-6b75-4d02-a182-b1151d42419b" providerId="ADAL" clId="{5891689F-3B84-704A-B3A5-77F0F6F5EB29}" dt="2025-04-29T18:28:45.213" v="372" actId="20577"/>
        <pc:sldMkLst>
          <pc:docMk/>
          <pc:sldMk cId="4222423849" sldId="257"/>
        </pc:sldMkLst>
        <pc:spChg chg="mod">
          <ac:chgData name="Heather Onorati" userId="c3e3d5e8-6b75-4d02-a182-b1151d42419b" providerId="ADAL" clId="{5891689F-3B84-704A-B3A5-77F0F6F5EB29}" dt="2025-04-29T18:28:45.213" v="372" actId="20577"/>
          <ac:spMkLst>
            <pc:docMk/>
            <pc:sldMk cId="4222423849" sldId="257"/>
            <ac:spMk id="3" creationId="{00000000-0000-0000-0000-000000000000}"/>
          </ac:spMkLst>
        </pc:spChg>
        <pc:spChg chg="add mod">
          <ac:chgData name="Heather Onorati" userId="c3e3d5e8-6b75-4d02-a182-b1151d42419b" providerId="ADAL" clId="{5891689F-3B84-704A-B3A5-77F0F6F5EB29}" dt="2025-04-28T20:18:30.041" v="37" actId="1076"/>
          <ac:spMkLst>
            <pc:docMk/>
            <pc:sldMk cId="4222423849" sldId="257"/>
            <ac:spMk id="7" creationId="{A7D0BB48-21F6-D175-197F-B8367441FC90}"/>
          </ac:spMkLst>
        </pc:spChg>
        <pc:spChg chg="add del">
          <ac:chgData name="Heather Onorati" userId="c3e3d5e8-6b75-4d02-a182-b1151d42419b" providerId="ADAL" clId="{5891689F-3B84-704A-B3A5-77F0F6F5EB29}" dt="2025-04-28T20:10:37.900" v="5" actId="26606"/>
          <ac:spMkLst>
            <pc:docMk/>
            <pc:sldMk cId="4222423849" sldId="257"/>
            <ac:spMk id="27657" creationId="{70155189-D96C-4527-B0EC-654B946BE615}"/>
          </ac:spMkLst>
        </pc:spChg>
        <pc:picChg chg="add del mod">
          <ac:chgData name="Heather Onorati" userId="c3e3d5e8-6b75-4d02-a182-b1151d42419b" providerId="ADAL" clId="{5891689F-3B84-704A-B3A5-77F0F6F5EB29}" dt="2025-04-28T20:14:26.493" v="11" actId="478"/>
          <ac:picMkLst>
            <pc:docMk/>
            <pc:sldMk cId="4222423849" sldId="257"/>
            <ac:picMk id="4" creationId="{8D618027-E864-4B1F-30C3-D970EBD2E10F}"/>
          </ac:picMkLst>
        </pc:picChg>
        <pc:picChg chg="add del mod">
          <ac:chgData name="Heather Onorati" userId="c3e3d5e8-6b75-4d02-a182-b1151d42419b" providerId="ADAL" clId="{5891689F-3B84-704A-B3A5-77F0F6F5EB29}" dt="2025-04-28T20:21:41.525" v="42" actId="478"/>
          <ac:picMkLst>
            <pc:docMk/>
            <pc:sldMk cId="4222423849" sldId="257"/>
            <ac:picMk id="6" creationId="{54E62C21-5A7C-3495-C82F-0DD8B90CD6A2}"/>
          </ac:picMkLst>
        </pc:picChg>
        <pc:picChg chg="del mod ord">
          <ac:chgData name="Heather Onorati" userId="c3e3d5e8-6b75-4d02-a182-b1151d42419b" providerId="ADAL" clId="{5891689F-3B84-704A-B3A5-77F0F6F5EB29}" dt="2025-04-28T20:17:14.450" v="19" actId="478"/>
          <ac:picMkLst>
            <pc:docMk/>
            <pc:sldMk cId="4222423849" sldId="257"/>
            <ac:picMk id="8" creationId="{0AA31464-F7EC-B959-644B-64C2D14A1127}"/>
          </ac:picMkLst>
        </pc:picChg>
        <pc:picChg chg="add mod">
          <ac:chgData name="Heather Onorati" userId="c3e3d5e8-6b75-4d02-a182-b1151d42419b" providerId="ADAL" clId="{5891689F-3B84-704A-B3A5-77F0F6F5EB29}" dt="2025-04-28T20:18:20.653" v="34" actId="1076"/>
          <ac:picMkLst>
            <pc:docMk/>
            <pc:sldMk cId="4222423849" sldId="257"/>
            <ac:picMk id="10" creationId="{59C8A348-6CEA-2687-6F0B-1860358CC8BC}"/>
          </ac:picMkLst>
        </pc:picChg>
        <pc:picChg chg="add mod">
          <ac:chgData name="Heather Onorati" userId="c3e3d5e8-6b75-4d02-a182-b1151d42419b" providerId="ADAL" clId="{5891689F-3B84-704A-B3A5-77F0F6F5EB29}" dt="2025-04-28T20:23:27.249" v="50" actId="1076"/>
          <ac:picMkLst>
            <pc:docMk/>
            <pc:sldMk cId="4222423849" sldId="257"/>
            <ac:picMk id="12" creationId="{9162B82A-D2F6-7E9D-BDDD-20296F0B3F64}"/>
          </ac:picMkLst>
        </pc:picChg>
        <pc:picChg chg="mod">
          <ac:chgData name="Heather Onorati" userId="c3e3d5e8-6b75-4d02-a182-b1151d42419b" providerId="ADAL" clId="{5891689F-3B84-704A-B3A5-77F0F6F5EB29}" dt="2025-04-28T20:10:37.900" v="5" actId="26606"/>
          <ac:picMkLst>
            <pc:docMk/>
            <pc:sldMk cId="4222423849" sldId="257"/>
            <ac:picMk id="27652" creationId="{00000000-0000-0000-0000-000000000000}"/>
          </ac:picMkLst>
        </pc:picChg>
      </pc:sldChg>
    </pc:docChg>
  </pc:docChgLst>
  <pc:docChgLst>
    <pc:chgData name="Heather Onorati" userId="c3e3d5e8-6b75-4d02-a182-b1151d42419b" providerId="ADAL" clId="{A479A063-51AC-4D4C-B991-801CBCC8CE32}"/>
    <pc:docChg chg="undo custSel modSld">
      <pc:chgData name="Heather Onorati" userId="c3e3d5e8-6b75-4d02-a182-b1151d42419b" providerId="ADAL" clId="{A479A063-51AC-4D4C-B991-801CBCC8CE32}" dt="2025-04-15T14:52:49.559" v="90" actId="20577"/>
      <pc:docMkLst>
        <pc:docMk/>
      </pc:docMkLst>
      <pc:sldChg chg="addSp delSp modSp mod">
        <pc:chgData name="Heather Onorati" userId="c3e3d5e8-6b75-4d02-a182-b1151d42419b" providerId="ADAL" clId="{A479A063-51AC-4D4C-B991-801CBCC8CE32}" dt="2025-04-15T14:52:49.559" v="90" actId="20577"/>
        <pc:sldMkLst>
          <pc:docMk/>
          <pc:sldMk cId="4222423849" sldId="257"/>
        </pc:sldMkLst>
        <pc:spChg chg="mod">
          <ac:chgData name="Heather Onorati" userId="c3e3d5e8-6b75-4d02-a182-b1151d42419b" providerId="ADAL" clId="{A479A063-51AC-4D4C-B991-801CBCC8CE32}" dt="2025-04-15T14:52:49.559" v="90" actId="20577"/>
          <ac:spMkLst>
            <pc:docMk/>
            <pc:sldMk cId="4222423849" sldId="257"/>
            <ac:spMk id="3" creationId="{00000000-0000-0000-0000-000000000000}"/>
          </ac:spMkLst>
        </pc:spChg>
        <pc:picChg chg="mod">
          <ac:chgData name="Heather Onorati" userId="c3e3d5e8-6b75-4d02-a182-b1151d42419b" providerId="ADAL" clId="{A479A063-51AC-4D4C-B991-801CBCC8CE32}" dt="2025-04-15T14:52:06.418" v="67" actId="1037"/>
          <ac:picMkLst>
            <pc:docMk/>
            <pc:sldMk cId="4222423849" sldId="257"/>
            <ac:picMk id="27652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D07A-18BD-450D-AA3D-31CCA040F02D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5DB-2F5D-4EA8-8F5D-A41B19EB9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03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D07A-18BD-450D-AA3D-31CCA040F02D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5DB-2F5D-4EA8-8F5D-A41B19EB9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13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D07A-18BD-450D-AA3D-31CCA040F02D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5DB-2F5D-4EA8-8F5D-A41B19EB9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47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D07A-18BD-450D-AA3D-31CCA040F02D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5DB-2F5D-4EA8-8F5D-A41B19EB9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173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D07A-18BD-450D-AA3D-31CCA040F02D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5DB-2F5D-4EA8-8F5D-A41B19EB9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09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D07A-18BD-450D-AA3D-31CCA040F02D}" type="datetimeFigureOut">
              <a:rPr lang="en-US" smtClean="0"/>
              <a:t>4/29/25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5DB-2F5D-4EA8-8F5D-A41B19EB9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21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D07A-18BD-450D-AA3D-31CCA040F02D}" type="datetimeFigureOut">
              <a:rPr lang="en-US" smtClean="0"/>
              <a:t>4/29/25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5DB-2F5D-4EA8-8F5D-A41B19EB9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76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D07A-18BD-450D-AA3D-31CCA040F02D}" type="datetimeFigureOut">
              <a:rPr lang="en-US" smtClean="0"/>
              <a:t>4/29/25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5DB-2F5D-4EA8-8F5D-A41B19EB9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44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D07A-18BD-450D-AA3D-31CCA040F02D}" type="datetimeFigureOut">
              <a:rPr lang="en-US" smtClean="0"/>
              <a:t>4/29/25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5DB-2F5D-4EA8-8F5D-A41B19EB9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81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D07A-18BD-450D-AA3D-31CCA040F02D}" type="datetimeFigureOut">
              <a:rPr lang="en-US" smtClean="0"/>
              <a:t>4/29/25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5DB-2F5D-4EA8-8F5D-A41B19EB9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573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8D07A-18BD-450D-AA3D-31CCA040F02D}" type="datetimeFigureOut">
              <a:rPr lang="en-US" smtClean="0"/>
              <a:t>4/29/25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5DB-2F5D-4EA8-8F5D-A41B19EB9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5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8D07A-18BD-450D-AA3D-31CCA040F02D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AF5DB-2F5D-4EA8-8F5D-A41B19EB9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056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ijournal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27240" y="1935480"/>
            <a:ext cx="7264760" cy="4822306"/>
          </a:xfrm>
        </p:spPr>
        <p:txBody>
          <a:bodyPr>
            <a:normAutofit fontScale="77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A </a:t>
            </a:r>
            <a:r>
              <a:rPr lang="en-US" sz="2000" b="1" dirty="0"/>
              <a:t>Free Open Access </a:t>
            </a:r>
            <a:r>
              <a:rPr lang="en-US" sz="2000" dirty="0"/>
              <a:t>Journal designed to make your life better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</a:rPr>
              <a:t>Submission online </a:t>
            </a:r>
            <a:r>
              <a:rPr lang="en-US" sz="2000" dirty="0"/>
              <a:t>takes less than 5</a:t>
            </a:r>
            <a:r>
              <a:rPr lang="en-US" sz="2000" dirty="0">
                <a:solidFill>
                  <a:schemeClr val="tx1"/>
                </a:solidFill>
              </a:rPr>
              <a:t> minutes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</a:rPr>
              <a:t>Submit in any format (reformat if accepted)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000" b="1" dirty="0"/>
              <a:t>No fees to authors </a:t>
            </a:r>
            <a:r>
              <a:rPr lang="en-US" sz="2000" dirty="0"/>
              <a:t>for submission or publication</a:t>
            </a:r>
            <a:endParaRPr lang="en-US" sz="20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</a:rPr>
              <a:t>Reviewers are paid for timely reviews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Median time to editorial decision – 14 days</a:t>
            </a:r>
            <a:endParaRPr lang="en-US" sz="20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</a:rPr>
              <a:t>Listed on Pub</a:t>
            </a:r>
            <a:r>
              <a:rPr lang="en-US" sz="2000" dirty="0"/>
              <a:t>Med, </a:t>
            </a:r>
            <a:r>
              <a:rPr lang="en-US" sz="2000" dirty="0">
                <a:solidFill>
                  <a:schemeClr val="tx1"/>
                </a:solidFill>
              </a:rPr>
              <a:t>Google Scholar, NCBI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Funded by a lifetime endowment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</a:rPr>
              <a:t>2023 Cite Score Tracker – 10.6</a:t>
            </a:r>
          </a:p>
          <a:p>
            <a:pPr algn="l">
              <a:defRPr/>
            </a:pPr>
            <a:r>
              <a:rPr lang="en-US" sz="2000" dirty="0"/>
              <a:t>Video Interviews free on website with prominent scientists, including:</a:t>
            </a:r>
          </a:p>
          <a:p>
            <a:pPr algn="l">
              <a:defRPr/>
            </a:pPr>
            <a:r>
              <a:rPr lang="en-US" sz="2000" b="1" dirty="0"/>
              <a:t>     Anthony Fauci </a:t>
            </a:r>
            <a:r>
              <a:rPr lang="en-US" sz="2000" dirty="0"/>
              <a:t>– former director of NIAID, Lasker Award</a:t>
            </a:r>
          </a:p>
          <a:p>
            <a:pPr algn="l">
              <a:defRPr/>
            </a:pPr>
            <a:r>
              <a:rPr lang="en-US" sz="2000" b="1" dirty="0"/>
              <a:t>     Drew Weissman </a:t>
            </a:r>
            <a:r>
              <a:rPr lang="en-US" sz="2000" dirty="0"/>
              <a:t>– 2024 Nobel Prize - mRNA</a:t>
            </a:r>
          </a:p>
          <a:p>
            <a:pPr algn="l">
              <a:defRPr/>
            </a:pPr>
            <a:r>
              <a:rPr lang="en-US" sz="2000" b="1" dirty="0"/>
              <a:t>     David Baltimore – </a:t>
            </a:r>
            <a:r>
              <a:rPr lang="en-US" sz="2000" dirty="0"/>
              <a:t>1975 Nobel Prize  - Reverse Transcriptase</a:t>
            </a:r>
          </a:p>
          <a:p>
            <a:pPr algn="l">
              <a:defRPr/>
            </a:pPr>
            <a:r>
              <a:rPr lang="en-US" sz="2000" b="1" dirty="0"/>
              <a:t>     Raymond </a:t>
            </a:r>
            <a:r>
              <a:rPr lang="en-US" sz="2000" b="1" dirty="0" err="1"/>
              <a:t>Schinazi</a:t>
            </a:r>
            <a:r>
              <a:rPr lang="en-US" sz="2000" b="1" dirty="0"/>
              <a:t> – </a:t>
            </a:r>
            <a:r>
              <a:rPr lang="en-US" sz="2000" dirty="0"/>
              <a:t>discovery of the anti-hepatitis C agent sofosbuvir </a:t>
            </a:r>
          </a:p>
          <a:p>
            <a:pPr algn="l">
              <a:defRPr/>
            </a:pPr>
            <a:r>
              <a:rPr lang="en-US" sz="2000" b="1" dirty="0"/>
              <a:t>     Vishva </a:t>
            </a:r>
            <a:r>
              <a:rPr lang="en-US" sz="2000" b="1"/>
              <a:t>Dixit – </a:t>
            </a:r>
            <a:r>
              <a:rPr lang="en-US" sz="2000"/>
              <a:t>study </a:t>
            </a:r>
            <a:r>
              <a:rPr lang="en-US" sz="2000" dirty="0"/>
              <a:t>of innate immunity and the understanding of </a:t>
            </a:r>
          </a:p>
          <a:p>
            <a:pPr algn="l">
              <a:defRPr/>
            </a:pPr>
            <a:r>
              <a:rPr lang="en-US" sz="2000" dirty="0"/>
              <a:t>     inflammasome activation</a:t>
            </a:r>
          </a:p>
        </p:txBody>
      </p:sp>
      <p:pic>
        <p:nvPicPr>
          <p:cNvPr id="27652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62" y="278003"/>
            <a:ext cx="4426854" cy="6358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7D0BB48-21F6-D175-197F-B8367441FC90}"/>
              </a:ext>
            </a:extLst>
          </p:cNvPr>
          <p:cNvSpPr txBox="1"/>
          <p:nvPr/>
        </p:nvSpPr>
        <p:spPr>
          <a:xfrm>
            <a:off x="10058531" y="1341120"/>
            <a:ext cx="21334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hlinkClick r:id="rId3"/>
              </a:rPr>
              <a:t>www.paijournal.com</a:t>
            </a:r>
            <a:endParaRPr lang="en-US" sz="1800" dirty="0"/>
          </a:p>
          <a:p>
            <a:endParaRPr lang="en-US" dirty="0"/>
          </a:p>
        </p:txBody>
      </p:sp>
      <p:pic>
        <p:nvPicPr>
          <p:cNvPr id="10" name="Picture 9" descr="A blue logo with text&#10;&#10;AI-generated content may be incorrect.">
            <a:extLst>
              <a:ext uri="{FF2B5EF4-FFF2-40B4-BE49-F238E27FC236}">
                <a16:creationId xmlns:a16="http://schemas.microsoft.com/office/drawing/2014/main" id="{59C8A348-6CEA-2687-6F0B-1860358CC8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392" y="191870"/>
            <a:ext cx="4114023" cy="1676400"/>
          </a:xfrm>
          <a:prstGeom prst="rect">
            <a:avLst/>
          </a:prstGeom>
        </p:spPr>
      </p:pic>
      <p:pic>
        <p:nvPicPr>
          <p:cNvPr id="12" name="Picture 11" descr="A qr code with black squares&#10;&#10;AI-generated content may be incorrect.">
            <a:extLst>
              <a:ext uri="{FF2B5EF4-FFF2-40B4-BE49-F238E27FC236}">
                <a16:creationId xmlns:a16="http://schemas.microsoft.com/office/drawing/2014/main" id="{9162B82A-D2F6-7E9D-BDDD-20296F0B3F6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692" y="100214"/>
            <a:ext cx="1240906" cy="1240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423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140</Words>
  <Application>Microsoft Macintosh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Pathogens &amp; Immunity</dc:title>
  <dc:creator>Michael Lederman</dc:creator>
  <cp:lastModifiedBy>Heather Onorati</cp:lastModifiedBy>
  <cp:revision>10</cp:revision>
  <dcterms:created xsi:type="dcterms:W3CDTF">2023-06-28T19:34:20Z</dcterms:created>
  <dcterms:modified xsi:type="dcterms:W3CDTF">2025-04-29T18:28:54Z</dcterms:modified>
</cp:coreProperties>
</file>